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8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1" autoAdjust="0"/>
    <p:restoredTop sz="94660"/>
  </p:normalViewPr>
  <p:slideViewPr>
    <p:cSldViewPr snapToGrid="0">
      <p:cViewPr varScale="1">
        <p:scale>
          <a:sx n="109" d="100"/>
          <a:sy n="109" d="100"/>
        </p:scale>
        <p:origin x="558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F52D82-FBE0-CFE2-CEF7-1EA092CCD53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1D9CB2-0C82-C931-DF1F-C743CF1B7A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99AE27-3BE3-FDCC-0A30-3C8639BBEA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0AC5D79-767C-9768-ACF3-35364AF921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ECA15B-3C18-A20F-2D34-7047476CE5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317076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600006-DA09-119E-0FAF-62ED8B224E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5E4E52F-FE93-D552-8A68-F06AA5E1F07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A8B8F0D-FCBF-18BE-6C01-2E150D4E6D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42C8161-7239-AED1-6D5E-B550CA61BB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8452A65-F737-6263-1C8F-FACF4A1FC6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3187997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F001B4-D0FF-DEFB-F7C5-F05848A1FF4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A33F937-6E7F-0D6D-627B-12556D1EAA6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3408895-7461-080F-D655-22502CABD9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0AE8AB-80C3-F6FF-10ED-CB4A8F3BF1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0A5CDE-6DDC-E984-6E37-BD56C1858F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13097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8599B-EC56-4EEB-D490-789A9FCA33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5157DE9-64F5-D61C-E2B1-AD8BD93458D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367310-346C-B8E2-6B52-A0887E2249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080767-AE77-C29F-4903-2D8E553948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AD499-3915-9059-CFA9-C05166CB88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82852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62BB75-C09A-4615-CB95-17A8C65369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79FEF3-5844-759E-7EC9-522421ADE21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102E14-9E1F-2063-FE8B-7573D1402F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4D08C1-226A-A0A3-8517-7673411FDD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E533726-67B9-F208-5F26-ED1C547CE3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2980331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09B03F-6427-47BF-7B18-37B460467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47FBA6-1C4C-569A-7BBD-B6F937E83B3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2DDA533-8D82-C1CB-62DB-78DE5C32591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FDC2809-0ED4-9A73-0C89-77E4F782AC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E7AA150-8A04-5BF3-597A-63DEDA1E43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9E296B8-12B7-283E-A168-4BCE0BD31B8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544650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617C09-C2EC-D771-A849-C4E7611794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26D7DEB-0C36-CB16-06B1-77AC3CB0FE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B7FB5F-B04D-B85C-0045-EC916599BD9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5D225E9-207A-FDF1-1D52-264850CAE8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41B0919-77B8-E5CB-63C7-866A52753ED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93B5701-F605-C34A-B6BD-4FF4BEBCD5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8466DED-FAA2-FE30-E1E5-A14FF2D31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9C8F8E2-4BC7-9F5C-2084-6029F14FDD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2294581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8EC997-9212-CFD1-D39A-74CB76CE25B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09C3986-6711-23FD-789B-511F2EC049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212D1C-901F-76C2-8C45-5B3BE9DAFA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46D7182-CBA4-EF57-0842-6C5BEBA654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3543924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8C86C8D1-CEBB-D1FB-325B-5A5A6B503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94BF7C2-8FD4-6A25-DA3B-AB91BF044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BA6A864-406C-B7CC-8743-15D21D2111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471999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37AFC6-0F4F-599D-33D4-7ED2A843A5C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562D63-713D-EA1B-EE3A-DDBF9B3640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3AC460A-68A1-2066-9951-E7C2F9D7B2F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9AECB10-0A8D-1191-A16D-4A32A96F81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37BFC0-A606-C103-A5A5-437DEAAE38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2F76980-0DEC-D637-DA1F-C91CF9A8C7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48368764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F8B163-E446-F1DA-8CA1-8FABB2214C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69855F7-C683-34BF-66E2-FE2FF28B65C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CA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2DDE661-E9D4-7719-EB3B-4383D711AF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5DB19C-49A0-361A-EB9A-6DC51F2173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467C03-A54F-5190-33B9-35C9895632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38C590-6102-B938-1AFE-73AE8A7BAE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4134826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3F1A074F-B798-AB70-5B50-0246298E3C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CA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FCF3668-C015-88AD-223B-13F4DF95FF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CA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086290-91E0-E892-F0DD-25E1781362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11908A6-5C2A-4F3F-AA21-380D94329101}" type="datetimeFigureOut">
              <a:rPr lang="en-CA" smtClean="0"/>
              <a:t>2023-01-10</a:t>
            </a:fld>
            <a:endParaRPr lang="en-CA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77D4D3-8475-345D-4D1D-66B3DA9F3F1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A7341A0-FB0D-E9FE-8DB7-243A258BC02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82505B-01FB-431B-933D-34EFA0E168E8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954621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82E03173-F24B-0369-5141-BA87287885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1237" y="2039816"/>
            <a:ext cx="5322015" cy="39915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16004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71</TotalTime>
  <Words>0</Words>
  <Application>Microsoft Office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Mauricio Benavides</dc:creator>
  <cp:lastModifiedBy>Mauricio Benavides</cp:lastModifiedBy>
  <cp:revision>9</cp:revision>
  <dcterms:created xsi:type="dcterms:W3CDTF">2023-01-08T17:42:38Z</dcterms:created>
  <dcterms:modified xsi:type="dcterms:W3CDTF">2023-01-10T15:05:34Z</dcterms:modified>
</cp:coreProperties>
</file>

<file path=docProps/thumbnail.jpeg>
</file>